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5888EB5-9A20-408A-BC95-FDFBAB0755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ar-IQ"/>
              <a:t>محاضرات الرسم الهندسي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B69FD3-E9A0-4C99-B912-54E33678A86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ar-IQ"/>
              <a:t>11/20/2019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49BB85-5BDF-4C4C-A968-9C3DAB6D651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ar-IQ"/>
              <a:t>المدرس خضر نجم عبد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EE248D-1816-42D5-834C-0AEFD89855B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B248E6-CB0E-4261-B03B-3B2AEA32F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32038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ar-IQ"/>
              <a:t>محاضرات الرسم الهندسي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ar-IQ"/>
              <a:t>11/20/2019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ar-IQ"/>
              <a:t>المدرس خضر نجم عبد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EBC3FF-B5BB-495C-A82A-94337AE19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35990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EBC3FF-B5BB-495C-A82A-94337AE19688}" type="slidenum">
              <a:rPr lang="en-US" smtClean="0"/>
              <a:t>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0663EB-7EA0-4B87-9C58-C2EFC955E88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ar-IQ"/>
              <a:t>المدرس خضر نجم عبد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864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353F3-AE88-49A0-A22A-90DF85E0EB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F915E0-3165-4F1E-A39D-A60D16217D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7D86FB-490F-4AAF-BECA-78F09E39C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93A0B-D8FA-4092-889E-FD51D5913BBC}" type="datetime1">
              <a:rPr lang="en-US" smtClean="0"/>
              <a:t>11/29/2019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CA6597-6AD7-44E1-B75B-28E9CED82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/>
              <a:t>محاضرة (8) نظرية الاسقاط     اعداد المدرس خضر نجم عبد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2AB0EA-66A2-477E-8B01-4586BF4BB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F8FD1-129A-4599-9790-E38822F5B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776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7946D-147F-4DA1-BC16-645DAE95F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9C33B4-EF26-4BB9-8CBC-410FC97C4D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B22C36-2ACD-414F-9EE4-8D3868FC3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B652-0385-4FCA-AAD4-7C819A6EDBC8}" type="datetime1">
              <a:rPr lang="en-US" smtClean="0"/>
              <a:t>11/29/2019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0F1879-629B-4091-A676-567E35445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/>
              <a:t>محاضرة (8) نظرية الاسقاط     اعداد المدرس خضر نجم عبد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C5B45A-1BDA-4B9C-8784-0CD7F3D73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F8FD1-129A-4599-9790-E38822F5B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191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1172BA-48C8-4532-8294-1C1C18A20D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BBC564-A466-4234-A018-E889DD183F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9010A8-D3C6-4327-B1F5-1EF3E0341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CA1B6-E6F6-4801-965A-722401DB472A}" type="datetime1">
              <a:rPr lang="en-US" smtClean="0"/>
              <a:t>11/29/2019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D83E50-1E1F-424D-B615-47A3AE3AF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/>
              <a:t>محاضرة (8) نظرية الاسقاط     اعداد المدرس خضر نجم عبد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81B10A-A2E4-4BAC-AA96-D99E6EEE7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F8FD1-129A-4599-9790-E38822F5B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438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1D7E1-0D50-48E4-AC0E-0F2F74B1B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83C26F-9631-4192-8667-ECDF456163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410165-5C43-448B-8432-8B768D10E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9BEA4-3F61-4FD4-88B8-E279AE5E6542}" type="datetime1">
              <a:rPr lang="en-US" smtClean="0"/>
              <a:t>11/29/2019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8E768-AF55-425C-9BB7-247A593A4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/>
              <a:t>محاضرة (8) نظرية الاسقاط     اعداد المدرس خضر نجم عبد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D64EEE-AE65-48CD-A605-62C26C78B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F8FD1-129A-4599-9790-E38822F5B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462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FABD8-B42B-4886-A593-5338660EE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F49435-6674-4481-BF20-DE46010666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A42FF6-5A17-4DE7-B2C6-A0BC0F60A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DE424-5BA5-44EE-8949-72BEB2A6261C}" type="datetime1">
              <a:rPr lang="en-US" smtClean="0"/>
              <a:t>11/29/2019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07E99A-5537-43E1-8DC9-57BA0E7A0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/>
              <a:t>محاضرة (8) نظرية الاسقاط     اعداد المدرس خضر نجم عبد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E698EF-6C00-4E16-8B48-BA498A61F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F8FD1-129A-4599-9790-E38822F5B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198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C4BC7-B6D1-4695-9EB6-D6ED5A9A2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240B0C-3BD1-47F2-84CF-AC27AAA222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9715B7-A165-4F17-8111-A3EFFD4263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A06EB9-86D3-4006-8F14-B5B5D6E75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55045-5E25-4449-9691-ECC891332D63}" type="datetime1">
              <a:rPr lang="en-US" smtClean="0"/>
              <a:t>11/29/2019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59067D-3A33-4C48-B9BF-D3D4D8358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/>
              <a:t>محاضرة (8) نظرية الاسقاط     اعداد المدرس خضر نجم عبد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DE8A1E-3C65-472F-8481-F3BB63AF6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F8FD1-129A-4599-9790-E38822F5B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868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C38AF-10A8-4B64-84D5-FB8E3BE40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417D3C-B0AB-426F-82D8-34665ECA65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BF20B6-F297-4F83-AF21-6E35954536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78E102-A1EA-43A4-B245-137D237D7A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CE8354-72E2-4F68-A40B-FE4AFF2B35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8D4B399-4872-43B2-9DF2-E1A564A9B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22A09-E9C5-4A92-BE65-DB7770054246}" type="datetime1">
              <a:rPr lang="en-US" smtClean="0"/>
              <a:t>11/29/2019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739003-7274-427F-B770-E8824D9B8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/>
              <a:t>محاضرة (8) نظرية الاسقاط     اعداد المدرس خضر نجم عبد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1AC8C1-247F-4787-B310-F37BDA317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F8FD1-129A-4599-9790-E38822F5B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525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B2DDF-78E3-4D71-B148-FD2C548B7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A5F688-3EF3-4C9D-8962-1FB9633BD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38E48-8ED2-40A1-AD1F-771AC75121D2}" type="datetime1">
              <a:rPr lang="en-US" smtClean="0"/>
              <a:t>11/29/2019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279595-3512-416D-81F5-59F52ABF3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/>
              <a:t>محاضرة (8) نظرية الاسقاط     اعداد المدرس خضر نجم عبد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41B693-1167-4733-BE7D-5FBD404D9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F8FD1-129A-4599-9790-E38822F5B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080586-FBCD-49F6-9927-D13DFA24C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C5E6-881C-4886-AD93-E508645F5925}" type="datetime1">
              <a:rPr lang="en-US" smtClean="0"/>
              <a:t>11/29/2019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200295-2493-4529-B347-1BEF1D90A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/>
              <a:t>محاضرة (8) نظرية الاسقاط     اعداد المدرس خضر نجم عبد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A9F0CD-3198-4BD2-BEFA-407E054BF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F8FD1-129A-4599-9790-E38822F5B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335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8D7F6-036B-4E96-91B9-C4EA17344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AB0CBD-BE1A-4EA4-A747-22DF82E3CD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98ACAA-6B9C-4D5E-B7F4-B812EC0A93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AA59EE-B4A2-42E6-BC18-E92EF58AA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58C96-526E-4B20-B608-2AF79EB847F0}" type="datetime1">
              <a:rPr lang="en-US" smtClean="0"/>
              <a:t>11/29/2019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3D238A-4860-4C18-80F5-F1FD7C56C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/>
              <a:t>محاضرة (8) نظرية الاسقاط     اعداد المدرس خضر نجم عبد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40EA2F-A54A-4F14-BDD1-72B69EB9B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F8FD1-129A-4599-9790-E38822F5B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50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CD40C-A24F-410A-B716-419051616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8720BC-F912-4D7A-8861-D2E69E7E8A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295072-49FF-436C-82A0-DB05229659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E436C4-3E31-455A-94C1-94638903B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ED24E-3578-46EB-962D-2F8C144279BC}" type="datetime1">
              <a:rPr lang="en-US" smtClean="0"/>
              <a:t>11/29/2019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269DF5-7B6A-43D2-BD3F-12A2A3384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/>
              <a:t>محاضرة (8) نظرية الاسقاط     اعداد المدرس خضر نجم عبد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02281F-A647-412D-8B5D-51608E03E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F8FD1-129A-4599-9790-E38822F5B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470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A8FFF9-76DC-434C-8817-1739EEAD5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CE24DA-4E26-44D7-9A77-08D86B9A1F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1D3D5F-5114-4C00-8A7B-AAC233BD1B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92358F-AD0A-47DD-9155-8442EFAC6F65}" type="datetime1">
              <a:rPr lang="en-US" smtClean="0"/>
              <a:t>11/29/2019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FDACF1-5938-47AC-991C-9CF7049C1E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ar-IQ"/>
              <a:t>محاضرة (8) نظرية الاسقاط     اعداد المدرس خضر نجم عبد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D72DC2-B0F4-499F-8F5C-A47FDCF4BD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F8FD1-129A-4599-9790-E38822F5B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520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tm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tmp"/><Relationship Id="rId5" Type="http://schemas.openxmlformats.org/officeDocument/2006/relationships/image" Target="../media/image42.tmp"/><Relationship Id="rId4" Type="http://schemas.openxmlformats.org/officeDocument/2006/relationships/image" Target="../media/image41.tm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tmp"/><Relationship Id="rId7" Type="http://schemas.openxmlformats.org/officeDocument/2006/relationships/image" Target="../media/image48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tmp"/><Relationship Id="rId5" Type="http://schemas.openxmlformats.org/officeDocument/2006/relationships/image" Target="../media/image46.tmp"/><Relationship Id="rId4" Type="http://schemas.openxmlformats.org/officeDocument/2006/relationships/image" Target="../media/image45.tm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tmp"/><Relationship Id="rId5" Type="http://schemas.openxmlformats.org/officeDocument/2006/relationships/image" Target="../media/image52.tmp"/><Relationship Id="rId4" Type="http://schemas.openxmlformats.org/officeDocument/2006/relationships/image" Target="../media/image51.tm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tmp"/><Relationship Id="rId2" Type="http://schemas.openxmlformats.org/officeDocument/2006/relationships/image" Target="../media/image54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tmp"/><Relationship Id="rId4" Type="http://schemas.openxmlformats.org/officeDocument/2006/relationships/image" Target="../media/image56.tm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tmp"/><Relationship Id="rId13" Type="http://schemas.openxmlformats.org/officeDocument/2006/relationships/image" Target="../media/image14.tmp"/><Relationship Id="rId18" Type="http://schemas.openxmlformats.org/officeDocument/2006/relationships/image" Target="../media/image19.png"/><Relationship Id="rId3" Type="http://schemas.openxmlformats.org/officeDocument/2006/relationships/image" Target="../media/image4.tmp"/><Relationship Id="rId7" Type="http://schemas.openxmlformats.org/officeDocument/2006/relationships/image" Target="../media/image8.tmp"/><Relationship Id="rId12" Type="http://schemas.openxmlformats.org/officeDocument/2006/relationships/image" Target="../media/image13.tmp"/><Relationship Id="rId17" Type="http://schemas.openxmlformats.org/officeDocument/2006/relationships/image" Target="../media/image18.tmp"/><Relationship Id="rId2" Type="http://schemas.openxmlformats.org/officeDocument/2006/relationships/image" Target="../media/image3.tmp"/><Relationship Id="rId16" Type="http://schemas.openxmlformats.org/officeDocument/2006/relationships/image" Target="../media/image17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tmp"/><Relationship Id="rId11" Type="http://schemas.openxmlformats.org/officeDocument/2006/relationships/image" Target="../media/image12.tmp"/><Relationship Id="rId5" Type="http://schemas.openxmlformats.org/officeDocument/2006/relationships/image" Target="../media/image6.tmp"/><Relationship Id="rId15" Type="http://schemas.openxmlformats.org/officeDocument/2006/relationships/image" Target="../media/image16.tmp"/><Relationship Id="rId10" Type="http://schemas.openxmlformats.org/officeDocument/2006/relationships/image" Target="../media/image11.tmp"/><Relationship Id="rId19" Type="http://schemas.microsoft.com/office/2007/relationships/hdphoto" Target="../media/hdphoto1.wdp"/><Relationship Id="rId4" Type="http://schemas.openxmlformats.org/officeDocument/2006/relationships/image" Target="../media/image5.tmp"/><Relationship Id="rId9" Type="http://schemas.openxmlformats.org/officeDocument/2006/relationships/image" Target="../media/image10.tmp"/><Relationship Id="rId14" Type="http://schemas.openxmlformats.org/officeDocument/2006/relationships/image" Target="../media/image15.tm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0.tmp"/><Relationship Id="rId7" Type="http://schemas.openxmlformats.org/officeDocument/2006/relationships/image" Target="../media/image24.png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tmp"/><Relationship Id="rId5" Type="http://schemas.openxmlformats.org/officeDocument/2006/relationships/image" Target="../media/image22.tmp"/><Relationship Id="rId4" Type="http://schemas.openxmlformats.org/officeDocument/2006/relationships/image" Target="../media/image21.tmp"/><Relationship Id="rId9" Type="http://schemas.openxmlformats.org/officeDocument/2006/relationships/image" Target="../media/image25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tmp"/><Relationship Id="rId5" Type="http://schemas.openxmlformats.org/officeDocument/2006/relationships/image" Target="../media/image28.tmp"/><Relationship Id="rId4" Type="http://schemas.openxmlformats.org/officeDocument/2006/relationships/image" Target="../media/image27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tmp"/><Relationship Id="rId5" Type="http://schemas.openxmlformats.org/officeDocument/2006/relationships/image" Target="../media/image32.tmp"/><Relationship Id="rId4" Type="http://schemas.openxmlformats.org/officeDocument/2006/relationships/image" Target="../media/image31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D0264EA-5FE5-4C38-BF66-5AB6BBBAF9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29" y="711052"/>
            <a:ext cx="11516342" cy="16094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D4C342A-366F-4ADB-83DC-A5F9B1C6C9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0818" y="2089734"/>
            <a:ext cx="10083018" cy="162286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FC9BFA-EA19-46AA-B1DA-ABB3ABF35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F8FD1-129A-4599-9790-E38822F5B118}" type="slidenum">
              <a:rPr lang="en-US" smtClean="0"/>
              <a:t>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CAF408-04BF-4DA9-AEFE-33A9C598E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/>
              <a:t>محاضرة (8) نظرية الاسقاط     اعداد المدرس خضر نجم عبد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22A0C5-58A1-4CC5-9F58-556D747E43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120" y="4099789"/>
            <a:ext cx="3820058" cy="117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569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0B01A5-AC60-42DB-AE73-6EE4889B2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/>
              <a:t>محاضرة (8) نظرية الاسقاط     اعداد المدرس خضر نجم عبد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CAA41D-BBE2-49F4-B794-1F8395DE9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F8FD1-129A-4599-9790-E38822F5B118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AEF03E-3126-4CAE-9973-0E31FE328D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506" y="0"/>
            <a:ext cx="2730644" cy="8375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0768D62-3C74-4943-B451-02EFF28D3F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31" y="837579"/>
            <a:ext cx="11709701" cy="390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283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83DC0A-94AA-4B75-BE6B-0514DFDB2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/>
              <a:t>محاضرة (8) نظرية الاسقاط     اعداد المدرس خضر نجم عبد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114530-50DF-440B-83B5-C8D5A8F1A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F8FD1-129A-4599-9790-E38822F5B118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C69E3B-0C80-46C6-9FA1-B75E95CCA2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506" y="0"/>
            <a:ext cx="2730644" cy="8375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6AE23F8-6487-4E49-B3BA-5C3C2CFF5A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681252"/>
            <a:ext cx="4304507" cy="5675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3645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33253C-5363-41E3-AF22-C4798682F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/>
              <a:t>محاضرة (8) نظرية الاسقاط     اعداد المدرس خضر نجم عبد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B0DD3-3557-47AC-BFCC-0B7EA5F1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F8FD1-129A-4599-9790-E38822F5B118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B1ABB2-B12A-4917-B926-E94169D5EC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506" y="0"/>
            <a:ext cx="2730644" cy="8375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D79ED1F-B778-4499-BF6B-11B513CDEB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855" y="764686"/>
            <a:ext cx="8377822" cy="228486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23C00F9-B27B-4FF9-BDF3-6AA96359FD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230" y="3240638"/>
            <a:ext cx="7238339" cy="55539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699E5A6-BEC4-44A6-B26F-857F95522B5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5" b="6053"/>
          <a:stretch/>
        </p:blipFill>
        <p:spPr>
          <a:xfrm>
            <a:off x="4038600" y="3808454"/>
            <a:ext cx="3962125" cy="200239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38C6525-E230-4A9C-A1B0-69DFCC4BCC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946" y="5926291"/>
            <a:ext cx="1848108" cy="266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870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04D785-1226-4E14-AF0E-A6FF53ADA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/>
              <a:t>محاضرة (8) نظرية الاسقاط     اعداد المدرس خضر نجم عبد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A09998-EC57-4B5F-9427-DFFF16F43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F8FD1-129A-4599-9790-E38822F5B118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11C12D-41AC-431F-9D23-D57D9D8187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506" y="0"/>
            <a:ext cx="2730644" cy="8375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B77A4D6-8534-4142-811F-C1646AC9EC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1130" y="694685"/>
            <a:ext cx="1562318" cy="2857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55827B5-88AF-4CA2-A928-CE0CAA85D3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425" y="1156560"/>
            <a:ext cx="7592485" cy="97168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C33E9CB-74BD-43A2-B9F1-ADA1509258A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8" t="1249" r="7038" b="1249"/>
          <a:stretch/>
        </p:blipFill>
        <p:spPr>
          <a:xfrm>
            <a:off x="7676453" y="2304331"/>
            <a:ext cx="3360250" cy="33175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CE56E5A-3048-4538-886D-B6962FCCC2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851" y="2862715"/>
            <a:ext cx="4839375" cy="230537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2CE43D9-21D6-487D-AA91-220ABB3BBF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025" y="5377545"/>
            <a:ext cx="1609950" cy="32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32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96A599-5B75-4037-BC15-A1E154E7C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/>
              <a:t>محاضرة (8) نظرية الاسقاط     اعداد المدرس خضر نجم عبد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F2BFA3-4FBD-452B-BF66-FBE9FDC7A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F8FD1-129A-4599-9790-E38822F5B118}" type="slidenum">
              <a:rPr lang="en-US" smtClean="0"/>
              <a:t>14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7B2F04-D014-45A7-B2FA-EA0002E9B7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506" y="0"/>
            <a:ext cx="2730644" cy="8375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24F977B-0E0C-41C2-BA5C-A0B534E3B9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456" y="726698"/>
            <a:ext cx="8518553" cy="5629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2043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721C56-8B1D-448E-B6B3-BB88F4706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/>
              <a:t>محاضرة (8) نظرية الاسقاط     اعداد المدرس خضر نجم عبد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EB95FB-D30F-4DFE-80C5-0F6985182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F8FD1-129A-4599-9790-E38822F5B118}" type="slidenum">
              <a:rPr lang="en-US" smtClean="0"/>
              <a:t>15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60FF38-2F9E-45E1-BD87-270CC3BF36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670" y="0"/>
            <a:ext cx="2280479" cy="6994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2C35A47-668D-4EC9-872B-24621402DA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137" y="679315"/>
            <a:ext cx="7259063" cy="34294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063A65C-37A6-4EB3-808A-A1E127F7D9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767" y="965991"/>
            <a:ext cx="7182852" cy="26959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2700E94-B64E-44CF-BD37-876B81EA63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847" y="3948618"/>
            <a:ext cx="1476581" cy="168616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142CDC4-0CEE-4F52-9C31-BF335A1B83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135" y="3739038"/>
            <a:ext cx="1743318" cy="189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3556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1AD7BA-D9E7-466B-92F3-24902560A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/>
              <a:t>محاضرة (8) نظرية الاسقاط     اعداد المدرس خضر نجم عبد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769798-C8FE-4082-B37A-4C18E566C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F8FD1-129A-4599-9790-E38822F5B118}" type="slidenum">
              <a:rPr lang="en-US" smtClean="0"/>
              <a:t>16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3637D33-A87C-4007-A1F1-D05D8A7737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179" y="136525"/>
            <a:ext cx="947642" cy="5527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D6F73F9-9BD3-4E2F-9BF6-349A02A134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38" b="90697"/>
          <a:stretch/>
        </p:blipFill>
        <p:spPr>
          <a:xfrm>
            <a:off x="10044330" y="638004"/>
            <a:ext cx="1182858" cy="3651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4B554BA-56E0-4B98-A8C9-B8C6FE279C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0" t="53674"/>
          <a:stretch/>
        </p:blipFill>
        <p:spPr>
          <a:xfrm>
            <a:off x="4867422" y="595483"/>
            <a:ext cx="5303520" cy="163973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B036FDF-0B87-4203-A09A-1E0F2773CC8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9" t="4494" r="1901"/>
          <a:stretch/>
        </p:blipFill>
        <p:spPr>
          <a:xfrm>
            <a:off x="6733149" y="2555350"/>
            <a:ext cx="3754901" cy="32293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875FA0C-F767-468F-BDED-9B19C5E65BD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7" t="3667" b="3083"/>
          <a:stretch/>
        </p:blipFill>
        <p:spPr>
          <a:xfrm>
            <a:off x="1703950" y="2434247"/>
            <a:ext cx="3754902" cy="3474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469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C4C7F47-79F6-4843-8298-1063DDB06B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506" y="0"/>
            <a:ext cx="2730644" cy="837580"/>
          </a:xfrm>
          <a:prstGeom prst="rect">
            <a:avLst/>
          </a:prstGeom>
        </p:spPr>
      </p:pic>
      <p:grpSp>
        <p:nvGrpSpPr>
          <p:cNvPr id="82" name="Group 81">
            <a:extLst>
              <a:ext uri="{FF2B5EF4-FFF2-40B4-BE49-F238E27FC236}">
                <a16:creationId xmlns:a16="http://schemas.microsoft.com/office/drawing/2014/main" id="{85180988-C8A0-49AB-BDA9-EDE9123B9877}"/>
              </a:ext>
            </a:extLst>
          </p:cNvPr>
          <p:cNvGrpSpPr/>
          <p:nvPr/>
        </p:nvGrpSpPr>
        <p:grpSpPr>
          <a:xfrm>
            <a:off x="353933" y="619718"/>
            <a:ext cx="11609344" cy="1535263"/>
            <a:chOff x="353933" y="619718"/>
            <a:chExt cx="11609344" cy="1535263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B44BCB8C-9004-48DA-92E3-54769854FD9F}"/>
                </a:ext>
              </a:extLst>
            </p:cNvPr>
            <p:cNvGrpSpPr/>
            <p:nvPr/>
          </p:nvGrpSpPr>
          <p:grpSpPr>
            <a:xfrm>
              <a:off x="353933" y="926161"/>
              <a:ext cx="11484134" cy="381053"/>
              <a:chOff x="221411" y="1073817"/>
              <a:chExt cx="11484134" cy="381053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44C07C40-E3F8-475E-88C3-0E39914D58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943439" y="1088331"/>
                <a:ext cx="762106" cy="323452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2E08DD94-0EEF-42B9-AA10-F437192667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55943" y="1073817"/>
                <a:ext cx="6134956" cy="381053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04963333-AFE4-4EF1-AEF3-1DDE34FA36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9469" y="1088465"/>
                <a:ext cx="1076475" cy="333422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88F1EECD-7FDE-496B-B201-B701CBCF40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1411" y="1097632"/>
                <a:ext cx="3458058" cy="333422"/>
              </a:xfrm>
              <a:prstGeom prst="rect">
                <a:avLst/>
              </a:prstGeom>
            </p:spPr>
          </p:pic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6EE75426-4966-49BB-991D-D70C9D4131D6}"/>
                </a:ext>
              </a:extLst>
            </p:cNvPr>
            <p:cNvGrpSpPr/>
            <p:nvPr/>
          </p:nvGrpSpPr>
          <p:grpSpPr>
            <a:xfrm>
              <a:off x="515959" y="1351020"/>
              <a:ext cx="11447318" cy="352693"/>
              <a:chOff x="258227" y="1524396"/>
              <a:chExt cx="11447318" cy="352693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C09C435B-F7FC-49C9-A98B-0623CEA175D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1411" b="10256"/>
              <a:stretch/>
            </p:blipFill>
            <p:spPr>
              <a:xfrm>
                <a:off x="4439320" y="1524396"/>
                <a:ext cx="7266225" cy="333422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B10D7045-9137-426D-B59B-BF5710EF76C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75" r="-1"/>
              <a:stretch/>
            </p:blipFill>
            <p:spPr>
              <a:xfrm>
                <a:off x="258227" y="1543667"/>
                <a:ext cx="4237142" cy="333422"/>
              </a:xfrm>
              <a:prstGeom prst="rect">
                <a:avLst/>
              </a:prstGeom>
            </p:spPr>
          </p:pic>
        </p:grp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4F0A0942-5183-45BA-8124-8E3A09D610B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7533" y="1735823"/>
              <a:ext cx="5620534" cy="419158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EBD72DD5-DEEF-4F3E-B155-DD7209A505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3084" y="619718"/>
              <a:ext cx="1000266" cy="333422"/>
            </a:xfrm>
            <a:prstGeom prst="rect">
              <a:avLst/>
            </a:prstGeom>
          </p:spPr>
        </p:pic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9C330C81-8594-42DD-8C96-FB6B37A4A890}"/>
              </a:ext>
            </a:extLst>
          </p:cNvPr>
          <p:cNvGrpSpPr/>
          <p:nvPr/>
        </p:nvGrpSpPr>
        <p:grpSpPr>
          <a:xfrm>
            <a:off x="0" y="2042026"/>
            <a:ext cx="12011867" cy="2043762"/>
            <a:chOff x="0" y="2870686"/>
            <a:chExt cx="12011867" cy="2043762"/>
          </a:xfrm>
        </p:grpSpPr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DB151AF1-1067-4810-9DCF-B955579955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8120" y="2898258"/>
              <a:ext cx="6963747" cy="476316"/>
            </a:xfrm>
            <a:prstGeom prst="rect">
              <a:avLst/>
            </a:prstGeom>
          </p:spPr>
        </p:pic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CDFF106B-F6A4-4602-AB25-BF47B90B54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807" t="-13636"/>
            <a:stretch/>
          </p:blipFill>
          <p:spPr>
            <a:xfrm>
              <a:off x="45653" y="2870686"/>
              <a:ext cx="5012924" cy="476316"/>
            </a:xfrm>
            <a:prstGeom prst="rect">
              <a:avLst/>
            </a:prstGeom>
          </p:spPr>
        </p:pic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FD845693-CD9B-4976-9374-F70A6264FB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4534" y="3429000"/>
              <a:ext cx="4353533" cy="438211"/>
            </a:xfrm>
            <a:prstGeom prst="rect">
              <a:avLst/>
            </a:prstGeom>
          </p:spPr>
        </p:pic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8350D9F0-B372-40A6-B82E-633B84349B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295" t="5476" b="62799"/>
            <a:stretch/>
          </p:blipFill>
          <p:spPr>
            <a:xfrm>
              <a:off x="0" y="3486077"/>
              <a:ext cx="7441226" cy="438211"/>
            </a:xfrm>
            <a:prstGeom prst="rect">
              <a:avLst/>
            </a:prstGeom>
          </p:spPr>
        </p:pic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E29A9D54-686E-4912-81ED-E88A37761F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18538" y="3948908"/>
              <a:ext cx="1819529" cy="409632"/>
            </a:xfrm>
            <a:prstGeom prst="rect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DDFA9A12-D8B8-4A8F-BE47-618BC4F152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419" y="3950578"/>
              <a:ext cx="9269119" cy="495369"/>
            </a:xfrm>
            <a:prstGeom prst="rect">
              <a:avLst/>
            </a:prstGeom>
          </p:spPr>
        </p:pic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533C84B5-4432-4FFC-9787-9E77925E6B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7401" y="4504816"/>
              <a:ext cx="885949" cy="409632"/>
            </a:xfrm>
            <a:prstGeom prst="rect">
              <a:avLst/>
            </a:prstGeom>
          </p:spPr>
        </p:pic>
      </p:grpSp>
      <p:pic>
        <p:nvPicPr>
          <p:cNvPr id="81" name="Picture 80">
            <a:extLst>
              <a:ext uri="{FF2B5EF4-FFF2-40B4-BE49-F238E27FC236}">
                <a16:creationId xmlns:a16="http://schemas.microsoft.com/office/drawing/2014/main" id="{45E57B2B-CF94-4606-BC87-3E4BC23279E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harpenSoften amount="-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613" y="3571013"/>
            <a:ext cx="2583840" cy="2992477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14F8896-DB4D-4E08-AC05-A4159B4E3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/>
              <a:t>محاضرة (8) نظرية الاسقاط     اعداد المدرس خضر نجم عبد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20EF5E-D507-4723-A8FB-66B2B75F8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F8FD1-129A-4599-9790-E38822F5B11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800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04DC44-68BF-46AC-8B04-B2BAAB255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/>
              <a:t>محاضرة (8) نظرية الاسقاط     اعداد المدرس خضر نجم عبد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907742-50A6-42E7-867D-1C3368818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F8FD1-129A-4599-9790-E38822F5B118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04C453-C1E7-4847-8F8F-6BC273454E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506" y="0"/>
            <a:ext cx="2730644" cy="8375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57D8322-09CA-4E92-9B4D-A9CB0DBA07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155" y="639089"/>
            <a:ext cx="1543265" cy="3524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44D2595-6345-461C-BC43-021605F281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606" y="2042766"/>
            <a:ext cx="2086266" cy="44773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ACB3D42-C590-4E3C-89E0-7B4906AD62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405" y="2568598"/>
            <a:ext cx="10679015" cy="1371791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FF212BEA-3631-4960-8150-AF47D6C089C6}"/>
              </a:ext>
            </a:extLst>
          </p:cNvPr>
          <p:cNvGrpSpPr/>
          <p:nvPr/>
        </p:nvGrpSpPr>
        <p:grpSpPr>
          <a:xfrm>
            <a:off x="1329826" y="1102769"/>
            <a:ext cx="10526594" cy="828791"/>
            <a:chOff x="1329826" y="1102769"/>
            <a:chExt cx="10526594" cy="82879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ED63674-A97F-4E09-8A2E-77CA5F46DF8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9826" y="1102769"/>
              <a:ext cx="10526594" cy="82879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778FC7B-D7BD-4989-AE75-A22B567023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4107" b="21418"/>
            <a:stretch/>
          </p:blipFill>
          <p:spPr>
            <a:xfrm rot="-60000">
              <a:off x="2609406" y="1406337"/>
              <a:ext cx="2858388" cy="500317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5150BA5-FF79-4EFE-979B-F005828F057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4" r="1562"/>
          <a:stretch/>
        </p:blipFill>
        <p:spPr>
          <a:xfrm>
            <a:off x="1848729" y="3429000"/>
            <a:ext cx="3507545" cy="267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278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3C1649-619F-4FA6-A929-3E6AC1ECE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/>
              <a:t>محاضرة (8) نظرية الاسقاط     اعداد المدرس خضر نجم عبد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90E238-B570-4E0F-B25C-9E4C9140B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F8FD1-129A-4599-9790-E38822F5B118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A21098-B797-447C-920F-C7810ACB1A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506" y="0"/>
            <a:ext cx="2730644" cy="8375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67527C5-3D31-40CB-ACD4-E85F4473F9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632764"/>
            <a:ext cx="1790950" cy="4096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5F6C1D5-0904-4D50-A433-3C0154FCEF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532" y="1042396"/>
            <a:ext cx="10088383" cy="3715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DA2EC1D-7500-4E86-B4A3-C6F74E497C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066" y="1432975"/>
            <a:ext cx="4648849" cy="39058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13CBD2E-CEEB-4179-B20A-3D95057007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720" y="2101822"/>
            <a:ext cx="5537275" cy="3866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344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9202AC-DD37-405A-B4AE-D485A0B56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/>
              <a:t>محاضرة (8) نظرية الاسقاط     اعداد المدرس خضر نجم عبد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DD96F6-9FDB-4071-862F-47A2A351D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F8FD1-129A-4599-9790-E38822F5B118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92007C-7722-49A7-B2DF-96239DE4AA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506" y="0"/>
            <a:ext cx="2730644" cy="8375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8AA16B2-A49C-413C-A3AE-D9FB051CF1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452" y="837580"/>
            <a:ext cx="10764752" cy="196242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43EC766-4BF1-4FAB-9AE8-4D12CC8B58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2763469"/>
            <a:ext cx="1657581" cy="4096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64A035B-1894-4E2B-8406-C2E943AD05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55" y="3080790"/>
            <a:ext cx="10926700" cy="143847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D168CE5-7141-435F-A909-90F159F606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86" y="3990461"/>
            <a:ext cx="2939714" cy="2731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113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C6B2B0-4BD2-45A2-9258-A611FD61F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/>
              <a:t>محاضرة (8) نظرية الاسقاط     اعداد المدرس خضر نجم عبد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BE5CB8-563E-4A91-880C-EADC8BC84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F8FD1-129A-4599-9790-E38822F5B118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7024FD-1083-4A54-90EC-0DE3944724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506" y="0"/>
            <a:ext cx="2730644" cy="8375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30DF3E5-564C-43E8-AA4D-617347C156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13" y="748015"/>
            <a:ext cx="11098174" cy="4067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705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009679-A22A-446B-9C89-607DE7176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/>
              <a:t>محاضرة (8) نظرية الاسقاط     اعداد المدرس خضر نجم عبد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044727-9C85-484B-8081-ADDAFC7BE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F8FD1-129A-4599-9790-E38822F5B118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85E1E2-DFA6-4F41-BD73-4B1E34A756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506" y="0"/>
            <a:ext cx="2730644" cy="8375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A025DA5-56DC-4513-831D-ECA4B43A0B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624" y="937643"/>
            <a:ext cx="4209776" cy="5374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223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1328F5-A54B-403C-BB25-BBF428FAF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/>
              <a:t>محاضرة (8) نظرية الاسقاط     اعداد المدرس خضر نجم عبد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078DD5-46D7-4CE1-ACF2-045BC555E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F8FD1-129A-4599-9790-E38822F5B118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0C9781-C023-42DE-98B7-9CF62638F4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506" y="0"/>
            <a:ext cx="2730644" cy="8375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2DD47DD-D394-417C-96D4-1216316D46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604" y="837580"/>
            <a:ext cx="9362519" cy="5444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2557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D7A9DA-E111-4256-A8CB-DE60F3BF8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/>
              <a:t>محاضرة (8) نظرية الاسقاط     اعداد المدرس خضر نجم عبد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36DABF-1408-4304-8F54-73FC47CF8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F8FD1-129A-4599-9790-E38822F5B118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C730F2-6550-4F37-B265-A65099D1D9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506" y="0"/>
            <a:ext cx="2730644" cy="8375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8E0B140-A6D3-4A8B-AA2F-21275139AF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103" y="755948"/>
            <a:ext cx="7977552" cy="5600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8311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936</TotalTime>
  <Words>197</Words>
  <Application>Microsoft Office PowerPoint</Application>
  <PresentationFormat>Widescreen</PresentationFormat>
  <Paragraphs>34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TW</dc:creator>
  <cp:lastModifiedBy>TW</cp:lastModifiedBy>
  <cp:revision>100</cp:revision>
  <dcterms:created xsi:type="dcterms:W3CDTF">2019-11-18T09:06:39Z</dcterms:created>
  <dcterms:modified xsi:type="dcterms:W3CDTF">2019-11-29T08:39:12Z</dcterms:modified>
</cp:coreProperties>
</file>